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0CCFF"/>
    <a:srgbClr val="33CCFF"/>
    <a:srgbClr val="0066FF"/>
    <a:srgbClr val="FFCCCC"/>
    <a:srgbClr val="00FFFF"/>
    <a:srgbClr val="CC00FF"/>
    <a:srgbClr val="00CC00"/>
    <a:srgbClr val="00FF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EBC91-EEFD-402F-8C0D-E5CAFE6F4AD4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2F983-4CAC-41B1-9CEF-13CD2B3F8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619251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0070C0"/>
                </a:solidFill>
              </a:rPr>
              <a:t>CBT- Cyber-Bully-</a:t>
            </a:r>
            <a:br>
              <a:rPr lang="en-US" sz="6600" dirty="0" smtClean="0">
                <a:solidFill>
                  <a:srgbClr val="0070C0"/>
                </a:solidFill>
              </a:rPr>
            </a:br>
            <a:r>
              <a:rPr lang="en-US" sz="6600" dirty="0" smtClean="0">
                <a:solidFill>
                  <a:srgbClr val="0070C0"/>
                </a:solidFill>
              </a:rPr>
              <a:t>Terminators</a:t>
            </a:r>
            <a:endParaRPr lang="en-US" sz="66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49732" y="0"/>
            <a:ext cx="1194268" cy="1219200"/>
          </a:xfrm>
          <a:prstGeom prst="rect">
            <a:avLst/>
          </a:prstGeom>
          <a:noFill/>
        </p:spPr>
      </p:pic>
      <p:pic>
        <p:nvPicPr>
          <p:cNvPr id="1028" name="Picture 4" descr="C:\Documents and Settings\nicole7652\Local Settings\Temporary Internet Files\Content.IE5\XRK1K5SS\MCj042981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651713"/>
            <a:ext cx="1143000" cy="1206287"/>
          </a:xfrm>
          <a:prstGeom prst="rect">
            <a:avLst/>
          </a:prstGeom>
          <a:noFill/>
        </p:spPr>
      </p:pic>
      <p:pic>
        <p:nvPicPr>
          <p:cNvPr id="1036" name="Picture 12" descr="C:\Documents and Settings\nicole7652\Local Settings\Temporary Internet Files\Content.IE5\XRK1K5SS\MCj0437789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5689203"/>
            <a:ext cx="1143000" cy="1168797"/>
          </a:xfrm>
          <a:prstGeom prst="rect">
            <a:avLst/>
          </a:prstGeom>
          <a:noFill/>
        </p:spPr>
      </p:pic>
      <p:pic>
        <p:nvPicPr>
          <p:cNvPr id="1038" name="Picture 14" descr="C:\Documents and Settings\nicole7652\Local Settings\Temporary Internet Files\Content.IE5\5EBT3N08\MCj0436121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006600" cy="123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66FF"/>
            </a:gs>
            <a:gs pos="50000">
              <a:srgbClr val="00B0F0"/>
            </a:gs>
            <a:gs pos="100000">
              <a:srgbClr val="FF00FF"/>
            </a:gs>
            <a:gs pos="0">
              <a:srgbClr val="92D05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3 Weeks Later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Rumors Spread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Cyber bullying</a:t>
            </a:r>
            <a:endParaRPr lang="en-US" sz="9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2000">
              <a:srgbClr val="FF0066"/>
            </a:gs>
            <a:gs pos="35000">
              <a:srgbClr val="00FF00"/>
            </a:gs>
            <a:gs pos="48000">
              <a:srgbClr val="0066FF"/>
            </a:gs>
            <a:gs pos="93000">
              <a:srgbClr val="00CC00"/>
            </a:gs>
            <a:gs pos="67000">
              <a:srgbClr val="00CC00"/>
            </a:gs>
            <a:gs pos="83000">
              <a:srgbClr val="CC00FF"/>
            </a:gs>
            <a:gs pos="100000">
              <a:srgbClr val="00FFFF"/>
            </a:gs>
            <a:gs pos="73000">
              <a:srgbClr val="3399FF"/>
            </a:gs>
            <a:gs pos="0">
              <a:srgbClr val="FFCCCC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95400"/>
            <a:ext cx="7924800" cy="4114799"/>
          </a:xfrm>
        </p:spPr>
        <p:txBody>
          <a:bodyPr>
            <a:noAutofit/>
          </a:bodyPr>
          <a:lstStyle/>
          <a:p>
            <a:r>
              <a:rPr lang="en-US" sz="7200" dirty="0" smtClean="0"/>
              <a:t>	If </a:t>
            </a:r>
            <a:r>
              <a:rPr lang="en-US" sz="7200" dirty="0" smtClean="0"/>
              <a:t>you can’t say anything nice, </a:t>
            </a:r>
            <a:r>
              <a:rPr lang="en-US" sz="7200" dirty="0" smtClean="0"/>
              <a:t>don’t say </a:t>
            </a:r>
            <a:r>
              <a:rPr lang="en-US" sz="7200" dirty="0" smtClean="0"/>
              <a:t>anything at all.</a:t>
            </a:r>
            <a:r>
              <a:rPr lang="en-US" sz="7200" dirty="0" smtClean="0">
                <a:solidFill>
                  <a:srgbClr val="FFFF00"/>
                </a:solidFill>
              </a:rPr>
              <a:t/>
            </a:r>
            <a:br>
              <a:rPr lang="en-US" sz="7200" dirty="0" smtClean="0">
                <a:solidFill>
                  <a:srgbClr val="FFFF00"/>
                </a:solidFill>
              </a:rPr>
            </a:br>
            <a:endParaRPr lang="en-US" sz="7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CBT- Cyber-Bully- Terminators</vt:lpstr>
      <vt:lpstr>3 Weeks Later Rumors Spread</vt:lpstr>
      <vt:lpstr>Cyber bullying</vt:lpstr>
      <vt:lpstr> If you can’t say anything nice, don’t say anything at all.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Weeks Later Rumors Spread</dc:title>
  <dc:creator>nicole7652</dc:creator>
  <cp:lastModifiedBy>nicole7652</cp:lastModifiedBy>
  <cp:revision>6</cp:revision>
  <dcterms:created xsi:type="dcterms:W3CDTF">2009-02-16T20:19:09Z</dcterms:created>
  <dcterms:modified xsi:type="dcterms:W3CDTF">2009-02-18T20:37:40Z</dcterms:modified>
</cp:coreProperties>
</file>